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6858000" cx="12192000"/>
  <p:notesSz cx="6858000" cy="9144000"/>
  <p:defaultTextStyle>
    <a:defPPr lvl="0">
      <a:defRPr lang="en-US"/>
    </a:defPPr>
    <a:lvl1pPr algn="l" defTabSz="914400" eaLnBrk="1" hangingPunct="1" latinLnBrk="0" lvl="0" marL="0" rtl="0">
      <a:defRPr sz="1800" kern="1200">
        <a:solidFill>
          <a:schemeClr val="tx1"/>
        </a:solidFill>
        <a:latin typeface="+mn-lt"/>
        <a:ea typeface="+mn-ea"/>
        <a:cs typeface="+mn-cs"/>
      </a:defRPr>
    </a:lvl1pPr>
    <a:lvl2pPr algn="l" defTabSz="914400" eaLnBrk="1" hangingPunct="1" latinLnBrk="0" lvl="1" marL="457200" rtl="0">
      <a:defRPr sz="1800" kern="1200">
        <a:solidFill>
          <a:schemeClr val="tx1"/>
        </a:solidFill>
        <a:latin typeface="+mn-lt"/>
        <a:ea typeface="+mn-ea"/>
        <a:cs typeface="+mn-cs"/>
      </a:defRPr>
    </a:lvl2pPr>
    <a:lvl3pPr algn="l" defTabSz="914400" eaLnBrk="1" hangingPunct="1" latinLnBrk="0" lvl="2" marL="914400" rtl="0">
      <a:defRPr sz="1800" kern="1200">
        <a:solidFill>
          <a:schemeClr val="tx1"/>
        </a:solidFill>
        <a:latin typeface="+mn-lt"/>
        <a:ea typeface="+mn-ea"/>
        <a:cs typeface="+mn-cs"/>
      </a:defRPr>
    </a:lvl3pPr>
    <a:lvl4pPr algn="l" defTabSz="914400" eaLnBrk="1" hangingPunct="1" latinLnBrk="0" lvl="3" marL="1371600" rtl="0">
      <a:defRPr sz="1800" kern="1200">
        <a:solidFill>
          <a:schemeClr val="tx1"/>
        </a:solidFill>
        <a:latin typeface="+mn-lt"/>
        <a:ea typeface="+mn-ea"/>
        <a:cs typeface="+mn-cs"/>
      </a:defRPr>
    </a:lvl4pPr>
    <a:lvl5pPr algn="l" defTabSz="914400" eaLnBrk="1" hangingPunct="1" latinLnBrk="0" lvl="4" marL="1828800" rtl="0">
      <a:defRPr sz="1800" kern="1200">
        <a:solidFill>
          <a:schemeClr val="tx1"/>
        </a:solidFill>
        <a:latin typeface="+mn-lt"/>
        <a:ea typeface="+mn-ea"/>
        <a:cs typeface="+mn-cs"/>
      </a:defRPr>
    </a:lvl5pPr>
    <a:lvl6pPr algn="l" defTabSz="914400" eaLnBrk="1" hangingPunct="1" latinLnBrk="0" lvl="5" marL="2286000" rtl="0">
      <a:defRPr sz="1800" kern="1200">
        <a:solidFill>
          <a:schemeClr val="tx1"/>
        </a:solidFill>
        <a:latin typeface="+mn-lt"/>
        <a:ea typeface="+mn-ea"/>
        <a:cs typeface="+mn-cs"/>
      </a:defRPr>
    </a:lvl6pPr>
    <a:lvl7pPr algn="l" defTabSz="914400" eaLnBrk="1" hangingPunct="1" latinLnBrk="0" lvl="6" marL="2743200" rtl="0">
      <a:defRPr sz="1800" kern="1200">
        <a:solidFill>
          <a:schemeClr val="tx1"/>
        </a:solidFill>
        <a:latin typeface="+mn-lt"/>
        <a:ea typeface="+mn-ea"/>
        <a:cs typeface="+mn-cs"/>
      </a:defRPr>
    </a:lvl7pPr>
    <a:lvl8pPr algn="l" defTabSz="914400" eaLnBrk="1" hangingPunct="1" latinLnBrk="0" lvl="7" marL="3200400" rtl="0">
      <a:defRPr sz="1800" kern="1200">
        <a:solidFill>
          <a:schemeClr val="tx1"/>
        </a:solidFill>
        <a:latin typeface="+mn-lt"/>
        <a:ea typeface="+mn-ea"/>
        <a:cs typeface="+mn-cs"/>
      </a:defRPr>
    </a:lvl8pPr>
    <a:lvl9pPr algn="l" defTabSz="914400" eaLnBrk="1" hangingPunct="1" latinLnBrk="0" lvl="8"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160"/>
        <p:guide pos="384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2/27/2024</a:t>
            </a:fld>
            <a:endParaRPr lang="en-US"/>
          </a:p>
        </p:txBody>
      </p:sp>
      <p:sp>
        <p:nvSpPr>
          <p:cNvPr id="1048674"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2/27/2024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2E6ABFAD-102A-4B04-ABB2-230A8C1C7AF1}" type="datetime1">
              <a:rPr lang="en-US" smtClean="0"/>
              <a:t>2/27/2024</a:t>
            </a:fld>
            <a:endParaRPr lang="en-US"/>
          </a:p>
        </p:txBody>
      </p:sp>
      <p:sp>
        <p:nvSpPr>
          <p:cNvPr id="1048642" name="Footer Placeholder 4"/>
          <p:cNvSpPr>
            <a:spLocks noGrp="1"/>
          </p:cNvSpPr>
          <p:nvPr>
            <p:ph type="ftr" sz="quarter" idx="11"/>
          </p:nvPr>
        </p:nvSpPr>
        <p:spPr/>
        <p:txBody>
          <a:bodyPr/>
          <a:p>
            <a:r>
              <a:rPr lang="en-US"/>
              <a:t>© Edunet Foundation. All rights reserved.</a:t>
            </a:r>
          </a:p>
        </p:txBody>
      </p:sp>
      <p:sp>
        <p:nvSpPr>
          <p:cNvPr id="104864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p>
            <a:fld id="{0BEE4F76-CFCD-4DBF-BCDE-390366D33731}" type="datetime1">
              <a:rPr lang="en-US" smtClean="0"/>
              <a:t>2/27/2024</a:t>
            </a:fld>
            <a:endParaRPr lang="en-US"/>
          </a:p>
        </p:txBody>
      </p:sp>
      <p:sp>
        <p:nvSpPr>
          <p:cNvPr id="1048631" name="Footer Placeholder 4"/>
          <p:cNvSpPr>
            <a:spLocks noGrp="1"/>
          </p:cNvSpPr>
          <p:nvPr>
            <p:ph type="ftr" sz="quarter" idx="11"/>
          </p:nvPr>
        </p:nvSpPr>
        <p:spPr/>
        <p:txBody>
          <a:bodyPr/>
          <a:p>
            <a:r>
              <a:rPr lang="en-US"/>
              <a:t>© Edunet Foundation. All rights reserved.</a:t>
            </a:r>
          </a:p>
        </p:txBody>
      </p:sp>
      <p:sp>
        <p:nvSpPr>
          <p:cNvPr id="1048632"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1"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12"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3" name="Date Placeholder 3"/>
          <p:cNvSpPr>
            <a:spLocks noGrp="1"/>
          </p:cNvSpPr>
          <p:nvPr>
            <p:ph type="dt" sz="half" idx="10"/>
          </p:nvPr>
        </p:nvSpPr>
        <p:spPr/>
        <p:txBody>
          <a:bodyPr/>
          <a:p>
            <a:fld id="{CA3A438B-353E-4C33-B434-197AEABDC4F2}" type="datetime1">
              <a:rPr lang="en-US" smtClean="0"/>
              <a:t>2/27/2024</a:t>
            </a:fld>
            <a:endParaRPr lang="en-US"/>
          </a:p>
        </p:txBody>
      </p:sp>
      <p:sp>
        <p:nvSpPr>
          <p:cNvPr id="1048614" name="Footer Placeholder 4"/>
          <p:cNvSpPr>
            <a:spLocks noGrp="1"/>
          </p:cNvSpPr>
          <p:nvPr>
            <p:ph type="ftr" sz="quarter" idx="11"/>
          </p:nvPr>
        </p:nvSpPr>
        <p:spPr/>
        <p:txBody>
          <a:bodyPr/>
          <a:p>
            <a:r>
              <a:rPr lang="en-US"/>
              <a:t>© Edunet Foundation. All rights reserved.</a:t>
            </a:r>
          </a:p>
        </p:txBody>
      </p:sp>
      <p:sp>
        <p:nvSpPr>
          <p:cNvPr id="1048615"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p>
            <a:fld id="{74189231-F571-469A-91A9-E7737FABA7E9}" type="datetime1">
              <a:rPr lang="en-US" smtClean="0"/>
              <a:t>2/27/2024</a:t>
            </a:fld>
            <a:endParaRPr lang="en-US"/>
          </a:p>
        </p:txBody>
      </p:sp>
      <p:sp>
        <p:nvSpPr>
          <p:cNvPr id="1048647" name="Footer Placeholder 4"/>
          <p:cNvSpPr>
            <a:spLocks noGrp="1"/>
          </p:cNvSpPr>
          <p:nvPr>
            <p:ph type="ftr" sz="quarter" idx="11"/>
          </p:nvPr>
        </p:nvSpPr>
        <p:spPr/>
        <p:txBody>
          <a:bodyPr/>
          <a:p>
            <a:r>
              <a:rPr lang="en-US"/>
              <a:t>© Edunet Foundation. All rights reserved.</a:t>
            </a:r>
          </a:p>
        </p:txBody>
      </p:sp>
      <p:sp>
        <p:nvSpPr>
          <p:cNvPr id="1048648"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p>
            <a:fld id="{8645B47F-C42C-4E6F-AB73-530F46A47C50}" type="datetime1">
              <a:rPr lang="en-US" smtClean="0"/>
              <a:t>2/27/2024</a:t>
            </a:fld>
            <a:endParaRPr lang="en-US"/>
          </a:p>
        </p:txBody>
      </p:sp>
      <p:sp>
        <p:nvSpPr>
          <p:cNvPr id="1048653" name="Footer Placeholder 5"/>
          <p:cNvSpPr>
            <a:spLocks noGrp="1"/>
          </p:cNvSpPr>
          <p:nvPr>
            <p:ph type="ftr" sz="quarter" idx="11"/>
          </p:nvPr>
        </p:nvSpPr>
        <p:spPr/>
        <p:txBody>
          <a:bodyPr/>
          <a:p>
            <a:r>
              <a:rPr lang="en-US"/>
              <a:t>© Edunet Foundation. All rights reserved.</a:t>
            </a:r>
          </a:p>
        </p:txBody>
      </p:sp>
      <p:sp>
        <p:nvSpPr>
          <p:cNvPr id="1048654"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p>
            <a:fld id="{A4409137-C597-451C-AA5B-0CA6CCA56DF3}" type="datetime1">
              <a:rPr lang="en-US" smtClean="0"/>
              <a:t>2/27/2024</a:t>
            </a:fld>
            <a:endParaRPr lang="en-US"/>
          </a:p>
        </p:txBody>
      </p:sp>
      <p:sp>
        <p:nvSpPr>
          <p:cNvPr id="1048661" name="Footer Placeholder 7"/>
          <p:cNvSpPr>
            <a:spLocks noGrp="1"/>
          </p:cNvSpPr>
          <p:nvPr>
            <p:ph type="ftr" sz="quarter" idx="11"/>
          </p:nvPr>
        </p:nvSpPr>
        <p:spPr/>
        <p:txBody>
          <a:bodyPr/>
          <a:p>
            <a:r>
              <a:rPr lang="en-US"/>
              <a:t>© Edunet Foundation. All rights reserved.</a:t>
            </a:r>
          </a:p>
        </p:txBody>
      </p:sp>
      <p:sp>
        <p:nvSpPr>
          <p:cNvPr id="1048662"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3" name="Date Placeholder 2"/>
          <p:cNvSpPr>
            <a:spLocks noGrp="1"/>
          </p:cNvSpPr>
          <p:nvPr>
            <p:ph type="dt" sz="half" idx="10"/>
          </p:nvPr>
        </p:nvSpPr>
        <p:spPr/>
        <p:txBody>
          <a:bodyPr/>
          <a:p>
            <a:fld id="{F392B6CF-B624-449C-A6BA-FAB3DB1042C2}" type="datetime1">
              <a:rPr lang="en-US" smtClean="0"/>
              <a:t>2/27/2024</a:t>
            </a:fld>
            <a:endParaRPr lang="en-US"/>
          </a:p>
        </p:txBody>
      </p:sp>
      <p:sp>
        <p:nvSpPr>
          <p:cNvPr id="1048624" name="Footer Placeholder 3"/>
          <p:cNvSpPr>
            <a:spLocks noGrp="1"/>
          </p:cNvSpPr>
          <p:nvPr>
            <p:ph type="ftr" sz="quarter" idx="11"/>
          </p:nvPr>
        </p:nvSpPr>
        <p:spPr/>
        <p:txBody>
          <a:bodyPr/>
          <a:p>
            <a:r>
              <a:rPr lang="en-US"/>
              <a:t>© Edunet Foundation. All rights reserved.</a:t>
            </a:r>
          </a:p>
        </p:txBody>
      </p:sp>
      <p:sp>
        <p:nvSpPr>
          <p:cNvPr id="1048625"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3" name="Date Placeholder 1"/>
          <p:cNvSpPr>
            <a:spLocks noGrp="1"/>
          </p:cNvSpPr>
          <p:nvPr>
            <p:ph type="dt" sz="half" idx="10"/>
          </p:nvPr>
        </p:nvSpPr>
        <p:spPr/>
        <p:txBody>
          <a:bodyPr/>
          <a:p>
            <a:fld id="{171EA0EB-845D-4CA1-885D-6F096FD81E39}" type="datetime1">
              <a:rPr lang="en-US" smtClean="0"/>
              <a:t>2/27/2024</a:t>
            </a:fld>
            <a:endParaRPr lang="en-US"/>
          </a:p>
        </p:txBody>
      </p:sp>
      <p:sp>
        <p:nvSpPr>
          <p:cNvPr id="1048664" name="Footer Placeholder 2"/>
          <p:cNvSpPr>
            <a:spLocks noGrp="1"/>
          </p:cNvSpPr>
          <p:nvPr>
            <p:ph type="ftr" sz="quarter" idx="11"/>
          </p:nvPr>
        </p:nvSpPr>
        <p:spPr/>
        <p:txBody>
          <a:bodyPr/>
          <a:p>
            <a:r>
              <a:rPr lang="en-US"/>
              <a:t>© Edunet Foundation. All rights reserved.</a:t>
            </a:r>
          </a:p>
        </p:txBody>
      </p:sp>
      <p:sp>
        <p:nvSpPr>
          <p:cNvPr id="1048665"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p>
            <a:fld id="{034586C9-C8D5-4804-B4A7-343C05555BF9}" type="datetime1">
              <a:rPr lang="en-US" smtClean="0"/>
              <a:t>2/27/2024</a:t>
            </a:fld>
            <a:endParaRPr lang="en-US"/>
          </a:p>
        </p:txBody>
      </p:sp>
      <p:sp>
        <p:nvSpPr>
          <p:cNvPr id="1048670" name="Footer Placeholder 5"/>
          <p:cNvSpPr>
            <a:spLocks noGrp="1"/>
          </p:cNvSpPr>
          <p:nvPr>
            <p:ph type="ftr" sz="quarter" idx="11"/>
          </p:nvPr>
        </p:nvSpPr>
        <p:spPr/>
        <p:txBody>
          <a:bodyPr/>
          <a:p>
            <a:r>
              <a:rPr lang="en-US"/>
              <a:t>© Edunet Foundation. All rights reserved.</a:t>
            </a:r>
          </a:p>
        </p:txBody>
      </p:sp>
      <p:sp>
        <p:nvSpPr>
          <p:cNvPr id="1048671"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p>
            <a:fld id="{C678801E-C1A2-4C46-B404-CC030D4B77C7}" type="datetime1">
              <a:rPr lang="en-US" smtClean="0"/>
              <a:t>2/27/2024</a:t>
            </a:fld>
            <a:endParaRPr lang="en-US"/>
          </a:p>
        </p:txBody>
      </p:sp>
      <p:sp>
        <p:nvSpPr>
          <p:cNvPr id="1048637" name="Footer Placeholder 5"/>
          <p:cNvSpPr>
            <a:spLocks noGrp="1"/>
          </p:cNvSpPr>
          <p:nvPr>
            <p:ph type="ftr" sz="quarter" idx="11"/>
          </p:nvPr>
        </p:nvSpPr>
        <p:spPr/>
        <p:txBody>
          <a:bodyPr/>
          <a:p>
            <a:r>
              <a:rPr lang="en-US"/>
              <a:t>© Edunet Foundation. All rights reserved.</a:t>
            </a:r>
          </a:p>
        </p:txBody>
      </p:sp>
      <p:sp>
        <p:nvSpPr>
          <p:cNvPr id="1048638"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2/27/2024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6" name="Title 1"/>
          <p:cNvSpPr>
            <a:spLocks noGrp="1"/>
          </p:cNvSpPr>
          <p:nvPr>
            <p:ph type="ctrTitle"/>
          </p:nvPr>
        </p:nvSpPr>
        <p:spPr>
          <a:xfrm>
            <a:off x="1281660" y="2197929"/>
            <a:ext cx="9144000" cy="1443840"/>
          </a:xfrm>
        </p:spPr>
        <p:txBody>
          <a:bodyPr/>
          <a:p>
            <a:r>
              <a:rPr b="1" dirty="0" lang="en-US">
                <a:solidFill>
                  <a:schemeClr val="accent1"/>
                </a:solidFill>
                <a:latin typeface="Arial" panose="020B0604020202020204" pitchFamily="34" charset="0"/>
                <a:cs typeface="Arial" panose="020B0604020202020204" pitchFamily="34" charset="0"/>
              </a:rPr>
              <a:t>H</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A</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T</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a:t>
            </a:r>
            <a:r>
              <a:rPr b="1" dirty="0" lang="en-US">
                <a:solidFill>
                  <a:schemeClr val="accent1"/>
                </a:solidFill>
                <a:latin typeface="Arial" panose="020B0604020202020204" pitchFamily="34" charset="0"/>
                <a:cs typeface="Arial" panose="020B0604020202020204" pitchFamily="34" charset="0"/>
              </a:rPr>
              <a:t>S</a:t>
            </a:r>
            <a:r>
              <a:rPr b="1" dirty="0" lang="en-US">
                <a:solidFill>
                  <a:schemeClr val="accent1"/>
                </a:solidFill>
                <a:latin typeface="Arial" panose="020B0604020202020204" pitchFamily="34" charset="0"/>
                <a:cs typeface="Arial" panose="020B0604020202020204" pitchFamily="34" charset="0"/>
              </a:rPr>
              <a:t>EASE</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P</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ICTION </a:t>
            </a:r>
            <a:endParaRPr altLang="en-US" lang="zh-CN"/>
          </a:p>
        </p:txBody>
      </p:sp>
      <p:sp>
        <p:nvSpPr>
          <p:cNvPr id="1048607" name="TextBox 2"/>
          <p:cNvSpPr txBox="1"/>
          <p:nvPr/>
        </p:nvSpPr>
        <p:spPr>
          <a:xfrm>
            <a:off x="-329782" y="1034321"/>
            <a:ext cx="12726648" cy="584775"/>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TSP- AI ML Fundamentals (Capstone Project)</a:t>
            </a:r>
          </a:p>
        </p:txBody>
      </p:sp>
      <p:sp>
        <p:nvSpPr>
          <p:cNvPr id="1048608" name="TextBox 3"/>
          <p:cNvSpPr txBox="1"/>
          <p:nvPr/>
        </p:nvSpPr>
        <p:spPr>
          <a:xfrm>
            <a:off x="1723871" y="3252865"/>
            <a:ext cx="9039066" cy="1234440"/>
          </a:xfrm>
          <a:prstGeom prst="rect"/>
          <a:noFill/>
        </p:spPr>
        <p:txBody>
          <a:bodyPr anchor="t" bIns="45720" lIns="91440" rIns="91440" rtlCol="0" tIns="45720" wrap="square">
            <a:spAutoFit/>
          </a:bodyPr>
          <a:p/>
          <a:p>
            <a:endParaRPr altLang="en-US" lang="zh-CN"/>
          </a:p>
          <a:p>
            <a:r>
              <a:rPr b="1" dirty="0" sz="2000" lang="en-US">
                <a:solidFill>
                  <a:schemeClr val="accent1">
                    <a:lumMod val="75000"/>
                  </a:schemeClr>
                </a:solidFill>
                <a:latin typeface="Arial" pitchFamily="34" charset="0"/>
                <a:cs typeface="Arial" pitchFamily="34" charset="0"/>
              </a:rPr>
              <a:t>Presented By:</a:t>
            </a:r>
            <a:endParaRPr altLang="en-US" lang="zh-CN"/>
          </a:p>
          <a:p>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a:t>
            </a:r>
            <a:r>
              <a:rPr b="1" dirty="0" sz="2000" lang="en-US">
                <a:solidFill>
                  <a:schemeClr val="accent1">
                    <a:lumMod val="75000"/>
                  </a:schemeClr>
                </a:solidFill>
                <a:latin typeface="Arial"/>
                <a:cs typeface="Arial"/>
              </a:rPr>
              <a:t>J</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v</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n</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n</a:t>
            </a:r>
            <a:r>
              <a:rPr b="1" dirty="0" sz="2000" lang="en-US">
                <a:solidFill>
                  <a:schemeClr val="accent1">
                    <a:lumMod val="75000"/>
                  </a:schemeClr>
                </a:solidFill>
                <a:latin typeface="Arial"/>
                <a:cs typeface="Arial"/>
              </a:rPr>
              <a:t>d</a:t>
            </a:r>
            <a:r>
              <a:rPr b="1" dirty="0" sz="2000" lang="en-US">
                <a:solidFill>
                  <a:schemeClr val="accent1">
                    <a:lumMod val="75000"/>
                  </a:schemeClr>
                </a:solidFill>
                <a:latin typeface="Arial"/>
                <a:cs typeface="Arial"/>
              </a:rPr>
              <a:t> –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u</a:t>
            </a:r>
            <a:r>
              <a:rPr b="1" dirty="0" sz="2000" lang="en-US">
                <a:solidFill>
                  <a:schemeClr val="accent1">
                    <a:lumMod val="75000"/>
                  </a:schemeClr>
                </a:solidFill>
                <a:latin typeface="Arial"/>
                <a:cs typeface="Arial"/>
              </a:rPr>
              <a:t>8</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2</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4</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3</a:t>
            </a:r>
            <a:r>
              <a:rPr b="1" dirty="0" sz="2000" lang="en-US">
                <a:solidFill>
                  <a:schemeClr val="accent1">
                    <a:lumMod val="75000"/>
                  </a:schemeClr>
                </a:solidFill>
                <a:latin typeface="Arial"/>
                <a:cs typeface="Arial"/>
              </a:rPr>
              <a:t>2</a:t>
            </a:r>
            <a:endParaRPr altLang="en-US" lang="zh-CN"/>
          </a:p>
        </p:txBody>
      </p:sp>
      <p:sp>
        <p:nvSpPr>
          <p:cNvPr id="1048609" name="TextBox 4"/>
          <p:cNvSpPr txBox="1"/>
          <p:nvPr/>
        </p:nvSpPr>
        <p:spPr>
          <a:xfrm>
            <a:off x="1723871" y="5186598"/>
            <a:ext cx="8259580" cy="70104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endParaRPr altLang="en-US" lang="zh-CN"/>
          </a:p>
          <a:p>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B</a:t>
            </a:r>
            <a:r>
              <a:rPr b="1" dirty="0" sz="2000" lang="en-US">
                <a:solidFill>
                  <a:schemeClr val="accent1">
                    <a:lumMod val="75000"/>
                  </a:schemeClr>
                </a:solidFill>
                <a:latin typeface="Arial" pitchFamily="34" charset="0"/>
                <a:cs typeface="Arial" pitchFamily="34" charset="0"/>
              </a:rPr>
              <a:t>o</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iner </a:t>
            </a:r>
            <a:endParaRPr altLang="en-US" lang="zh-CN"/>
          </a:p>
        </p:txBody>
      </p:sp>
      <p:sp>
        <p:nvSpPr>
          <p:cNvPr id="1048610" name="Footer Placeholder 5"/>
          <p:cNvSpPr>
            <a:spLocks noGrp="1"/>
          </p:cNvSpPr>
          <p:nvPr>
            <p:ph type="ftr" sz="quarter" idx="11"/>
          </p:nvPr>
        </p:nvSpPr>
        <p:spPr>
          <a:xfrm>
            <a:off x="4248462"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01"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1.	Project Github link,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2.	Project video recorded link (youtube/github),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3.	Project PPT &amp; Report github link, Ramar Bose , 2024 </a:t>
            </a:r>
            <a:endParaRPr dirty="0" sz="2600" lang="en-US">
              <a:latin typeface="Arial" panose="020B0604020202020204" pitchFamily="34" charset="0"/>
              <a:cs typeface="Arial" panose="020B0604020202020204" pitchFamily="34" charset="0"/>
            </a:endParaRPr>
          </a:p>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602"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617"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r>
              <a:rPr dirty="0" sz="2000" lang="en-US">
                <a:latin typeface="Arial"/>
                <a:ea typeface="+mn-lt"/>
                <a:cs typeface="Arial"/>
              </a:rPr>
              <a:t>(Should not include solution)</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618" name="Footer Placeholder 3"/>
          <p:cNvSpPr>
            <a:spLocks noGrp="1"/>
          </p:cNvSpPr>
          <p:nvPr>
            <p:ph type="ftr" sz="quarter" idx="11"/>
          </p:nvPr>
        </p:nvSpPr>
        <p:spPr>
          <a:xfrm>
            <a:off x="4083571"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620" name="Subtitle 5"/>
          <p:cNvSpPr>
            <a:spLocks noGrp="1"/>
          </p:cNvSpPr>
          <p:nvPr>
            <p:ph type="subTitle" idx="1"/>
          </p:nvPr>
        </p:nvSpPr>
        <p:spPr>
          <a:xfrm>
            <a:off x="614597" y="2110153"/>
            <a:ext cx="11152682" cy="4365598"/>
          </a:xfrm>
        </p:spPr>
        <p:txBody>
          <a:bodyPr>
            <a:normAutofit/>
          </a:bodyPr>
          <a:p>
            <a:pPr algn="l" indent="0" marL="0">
              <a:buNone/>
            </a:pPr>
            <a:r>
              <a:rPr dirty="0" sz="2600" lang="en-US">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4"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T</a:t>
            </a:r>
            <a:r>
              <a:rPr dirty="0" sz="2600" lang="en-US">
                <a:latin typeface="Arial" panose="020B0604020202020204" pitchFamily="34" charset="0"/>
                <a:cs typeface="Arial" panose="020B0604020202020204" pitchFamily="34" charset="0"/>
              </a:rPr>
              <a: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endParaRPr dirty="0" sz="2600" lang="en-US">
              <a:latin typeface="Arial" panose="020B0604020202020204" pitchFamily="34" charset="0"/>
              <a:cs typeface="Arial" panose="020B0604020202020204" pitchFamily="34" charset="0"/>
            </a:endParaRPr>
          </a:p>
        </p:txBody>
      </p:sp>
      <p:sp>
        <p:nvSpPr>
          <p:cNvPr id="1048605"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598"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A</a:t>
            </a:r>
            <a:r>
              <a:rPr dirty="0" sz="2600" lang="en-US">
                <a:latin typeface="Arial" panose="020B0604020202020204" pitchFamily="34" charset="0"/>
                <a:cs typeface="Arial" panose="020B0604020202020204" pitchFamily="34" charset="0"/>
              </a:rPr>
              <a:t>lgorithm for heart disease prediction involves several steps, including data collection, preprocessing, model selection and training, evaluation, and deployment. </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endParaRPr dirty="0" sz="2600" lang="en-US">
              <a:latin typeface="Arial" panose="020B0604020202020204" pitchFamily="34" charset="0"/>
              <a:cs typeface="Arial" panose="020B0604020202020204" pitchFamily="34" charset="0"/>
            </a:endParaRPr>
          </a:p>
        </p:txBody>
      </p:sp>
      <p:sp>
        <p:nvSpPr>
          <p:cNvPr id="1048599"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592"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https://github.com/Jeevanand32/au810021114032</a:t>
            </a:r>
            <a:r>
              <a:rPr dirty="0" sz="2600" lang="en-US">
                <a:latin typeface="Arial" panose="020B0604020202020204" pitchFamily="34" charset="0"/>
                <a:cs typeface="Arial" panose="020B0604020202020204" pitchFamily="34" charset="0"/>
              </a:rPr>
              <a:t>.</a:t>
            </a:r>
            <a:r>
              <a:rPr dirty="0" sz="2600" lang="en-US">
                <a:latin typeface="Arial" panose="020B0604020202020204" pitchFamily="34" charset="0"/>
                <a:cs typeface="Arial" panose="020B0604020202020204" pitchFamily="34" charset="0"/>
              </a:rPr>
              <a:t>g</a:t>
            </a:r>
            <a:r>
              <a:rPr dirty="0" sz="2600" lang="en-US">
                <a:latin typeface="Arial" panose="020B0604020202020204" pitchFamily="34" charset="0"/>
                <a:cs typeface="Arial" panose="020B0604020202020204" pitchFamily="34" charset="0"/>
              </a:rPr>
              <a:t>i</a:t>
            </a:r>
            <a:r>
              <a:rPr dirty="0" sz="2600" lang="en-US">
                <a:latin typeface="Arial" panose="020B0604020202020204" pitchFamily="34" charset="0"/>
                <a:cs typeface="Arial" panose="020B0604020202020204" pitchFamily="34" charset="0"/>
              </a:rPr>
              <a:t>t</a:t>
            </a:r>
            <a:endParaRPr dirty="0" sz="2600" lang="en-US">
              <a:latin typeface="Arial" panose="020B0604020202020204" pitchFamily="34" charset="0"/>
              <a:cs typeface="Arial" panose="020B0604020202020204" pitchFamily="34" charset="0"/>
            </a:endParaRPr>
          </a:p>
        </p:txBody>
      </p:sp>
      <p:sp>
        <p:nvSpPr>
          <p:cNvPr id="1048593"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586"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587"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6"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12372" y="2199757"/>
            <a:ext cx="10681498" cy="4144653"/>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6">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6"/>
                                        </p:tgtEl>
                                      </p:cBhvr>
                                    </p:cmd>
                                  </p:childTnLst>
                                </p:cTn>
                              </p:par>
                            </p:childTnLst>
                          </p:cTn>
                        </p:par>
                      </p:childTnLst>
                    </p:cTn>
                  </p:par>
                </p:childTnLst>
              </p:cTn>
              <p:nextCondLst>
                <p:cond evt="onClick" delay="0">
                  <p:tgtEl>
                    <p:spTgt spid="2097156">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589"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endParaRPr dirty="0" sz="2600" lang="en-US">
              <a:latin typeface="Arial" panose="020B0604020202020204" pitchFamily="34" charset="0"/>
              <a:cs typeface="Arial" panose="020B0604020202020204" pitchFamily="34" charset="0"/>
            </a:endParaRPr>
          </a:p>
        </p:txBody>
      </p:sp>
      <p:sp>
        <p:nvSpPr>
          <p:cNvPr id="1048590"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595"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endParaRPr dirty="0" sz="2600" lang="en-US">
              <a:latin typeface="Arial" panose="020B0604020202020204" pitchFamily="34" charset="0"/>
              <a:cs typeface="Arial" panose="020B0604020202020204" pitchFamily="34" charset="0"/>
            </a:endParaRPr>
          </a:p>
        </p:txBody>
      </p:sp>
      <p:sp>
        <p:nvSpPr>
          <p:cNvPr id="1048596"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RMX2027</dc:creator>
  <dcterms:created xsi:type="dcterms:W3CDTF">2024-04-16T20:09:03Z</dcterms:created>
  <dcterms:modified xsi:type="dcterms:W3CDTF">2024-04-18T06:36:14Z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00b0b57fb36140f1adbd4ed4efad3e42</vt:lpwstr>
  </property>
</Properties>
</file>